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68" r:id="rId3"/>
    <p:sldId id="271" r:id="rId4"/>
    <p:sldId id="269" r:id="rId5"/>
    <p:sldId id="272" r:id="rId6"/>
    <p:sldId id="273" r:id="rId7"/>
    <p:sldId id="270" r:id="rId8"/>
    <p:sldId id="276" r:id="rId9"/>
    <p:sldId id="265" r:id="rId10"/>
    <p:sldId id="275" r:id="rId11"/>
    <p:sldId id="277" r:id="rId12"/>
    <p:sldId id="278" r:id="rId13"/>
    <p:sldId id="274" r:id="rId14"/>
    <p:sldId id="279" r:id="rId15"/>
    <p:sldId id="266" r:id="rId16"/>
    <p:sldId id="267" r:id="rId17"/>
    <p:sldId id="256" r:id="rId18"/>
    <p:sldId id="263" r:id="rId19"/>
    <p:sldId id="281" r:id="rId20"/>
    <p:sldId id="261" r:id="rId21"/>
    <p:sldId id="291" r:id="rId22"/>
    <p:sldId id="282" r:id="rId23"/>
    <p:sldId id="284" r:id="rId24"/>
    <p:sldId id="285" r:id="rId25"/>
    <p:sldId id="290" r:id="rId26"/>
    <p:sldId id="289" r:id="rId27"/>
    <p:sldId id="258" r:id="rId28"/>
    <p:sldId id="257" r:id="rId29"/>
    <p:sldId id="259" r:id="rId30"/>
    <p:sldId id="260" r:id="rId31"/>
    <p:sldId id="264" r:id="rId32"/>
    <p:sldId id="262" r:id="rId33"/>
    <p:sldId id="286" r:id="rId34"/>
    <p:sldId id="287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54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0"/>
          <p:cNvSpPr>
            <a:spLocks noGrp="1"/>
          </p:cNvSpPr>
          <p:nvPr>
            <p:ph type="ctrTitle"/>
          </p:nvPr>
        </p:nvSpPr>
        <p:spPr>
          <a:xfrm>
            <a:off x="685800" y="990601"/>
            <a:ext cx="7772400" cy="2609850"/>
          </a:xfrm>
        </p:spPr>
        <p:txBody>
          <a:bodyPr anchor="b" anchorCtr="0">
            <a:noAutofit/>
            <a:scene3d>
              <a:camera prst="orthographicFront"/>
              <a:lightRig rig="soft" dir="t">
                <a:rot lat="0" lon="0" rev="2100000"/>
              </a:lightRig>
            </a:scene3d>
            <a:sp3d prstMaterial="matte">
              <a:bevelT w="38100" h="38100"/>
              <a:contourClr>
                <a:srgbClr val="FFFFFF"/>
              </a:contourClr>
            </a:sp3d>
          </a:bodyPr>
          <a:lstStyle>
            <a:lvl1pPr algn="ctr">
              <a:defRPr lang="en-US" sz="5800" dirty="0" smtClean="0">
                <a:ln w="9525">
                  <a:noFill/>
                </a:ln>
                <a:effectLst>
                  <a:outerShdw blurRad="50800" dist="38100" dir="822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4" name="Rectangle 26"/>
          <p:cNvSpPr>
            <a:spLocks noGrp="1"/>
          </p:cNvSpPr>
          <p:nvPr>
            <p:ph type="subTitle" idx="1"/>
          </p:nvPr>
        </p:nvSpPr>
        <p:spPr>
          <a:xfrm>
            <a:off x="1371600" y="3657600"/>
            <a:ext cx="6400800" cy="1967089"/>
          </a:xfrm>
        </p:spPr>
        <p:txBody>
          <a:bodyPr>
            <a:normAutofit/>
          </a:bodyPr>
          <a:lstStyle>
            <a:lvl1pPr marL="0" indent="0" algn="ctr">
              <a:buNone/>
              <a:defRPr lang="en-US" sz="3000" b="0">
                <a:solidFill>
                  <a:schemeClr val="tx2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8" name="Rectangl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lang="en-US" smtClean="0"/>
            </a:lvl1pPr>
          </a:lstStyle>
          <a:p>
            <a:fld id="{3112F41D-2206-4269-82CE-749BC5DC904E}" type="datetimeFigureOut">
              <a:rPr lang="ru-RU" smtClean="0"/>
              <a:pPr/>
              <a:t>05.12.2016</a:t>
            </a:fld>
            <a:endParaRPr lang="ru-RU"/>
          </a:p>
        </p:txBody>
      </p:sp>
      <p:sp>
        <p:nvSpPr>
          <p:cNvPr id="9" name="Rectangle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lang="en-US" smtClean="0"/>
            </a:lvl1pPr>
          </a:lstStyle>
          <a:p>
            <a:fld id="{CA9AC6E0-5EA0-48B1-9D69-0EA5F79D4BF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5" name="Rectangle 27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lang="en-US" smtClean="0"/>
            </a:lvl1pPr>
          </a:lstStyle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2F41D-2206-4269-82CE-749BC5DC904E}" type="datetimeFigureOut">
              <a:rPr lang="ru-RU" smtClean="0"/>
              <a:pPr/>
              <a:t>05.12.2016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AC6E0-5EA0-48B1-9D69-0EA5F79D4BF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2F41D-2206-4269-82CE-749BC5DC904E}" type="datetimeFigureOut">
              <a:rPr lang="ru-RU" smtClean="0"/>
              <a:pPr/>
              <a:t>05.12.2016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AC6E0-5EA0-48B1-9D69-0EA5F79D4BF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6"/>
          <p:cNvPicPr>
            <a:picLocks noChangeAspect="1"/>
          </p:cNvPicPr>
          <p:nvPr/>
        </p:nvPicPr>
        <p:blipFill>
          <a:blip r:embed="rId2">
            <a:clrChange>
              <a:clrFrom>
                <a:srgbClr val="FAF8FB"/>
              </a:clrFrom>
              <a:clrTo>
                <a:srgbClr val="FAF8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5876925"/>
            <a:ext cx="1181100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E08B60-8594-45C9-9574-67D2FDC4CED7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05.12.2016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EE3ED9-85A9-4D47-8360-CE86D72408C0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9198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6"/>
          <p:cNvPicPr>
            <a:picLocks noChangeAspect="1"/>
          </p:cNvPicPr>
          <p:nvPr/>
        </p:nvPicPr>
        <p:blipFill>
          <a:blip r:embed="rId2">
            <a:clrChange>
              <a:clrFrom>
                <a:srgbClr val="F9F7FA"/>
              </a:clrFrom>
              <a:clrTo>
                <a:srgbClr val="F9F7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8738" y="5876925"/>
            <a:ext cx="1181100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CEB553-EADF-419E-9729-701DA6E6961C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05.12.2016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580FE8-BC3C-4D2B-B4A4-B6404EEB3DF9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8420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5E1542-9FCF-445E-AC9A-1E3F62F4F03B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05.12.2016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5544D6-B26D-4FEE-9373-B4BEFB4668E4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345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61A138-DF24-422F-B071-7AA135950783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05.12.2016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09676B-D2C5-48CD-990C-5E4ECBB2C57C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9984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3AEB57-AF92-4C02-9441-7AC1585AE2D5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05.12.2016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305C53-89CA-4FC8-B525-962467764D4B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1703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EB1E86-F1EB-45B4-934D-FEBBCDC4883A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05.12.2016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204495-B587-4CF1-AE38-213D1A76486B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7650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A3D863-764F-45C6-82A9-8D9F84D8EE16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05.12.2016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497B30-02DA-4468-8A9D-0AE5B0453F4A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9322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DDA479-A35F-4897-B9B3-42829D3C7063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05.12.2016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5F1-5079-45FD-8DCE-721A67A48D71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3704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2F41D-2206-4269-82CE-749BC5DC904E}" type="datetimeFigureOut">
              <a:rPr lang="ru-RU" smtClean="0"/>
              <a:pPr/>
              <a:t>05.12.2016</a:t>
            </a:fld>
            <a:endParaRPr lang="ru-RU"/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AC6E0-5EA0-48B1-9D69-0EA5F79D4BF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76A8B8-A6AB-4EE3-9498-728F92D01DFE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05.12.2016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D37CF-5F59-4517-944D-36DE627A5896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3225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2BC885-7D30-4E4B-8D8E-44840A704ADD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05.12.2016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7302F6-66BD-4C10-B337-37FCCD45A6AB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941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FE29AD-C415-4298-A0E2-5ADD92B7F8F6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05.12.2016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1AF302-609D-418E-AEB6-AA02CD507BA5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4750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722313" y="2685391"/>
            <a:ext cx="7772400" cy="3112843"/>
          </a:xfrm>
        </p:spPr>
        <p:txBody>
          <a:bodyPr anchor="t">
            <a:normAutofit/>
          </a:bodyPr>
          <a:lstStyle>
            <a:lvl1pPr algn="ctr">
              <a:buNone/>
              <a:defRPr lang="en-US" sz="6000" b="1" dirty="0">
                <a:solidFill>
                  <a:schemeClr val="tx2">
                    <a:shade val="85000"/>
                    <a:satMod val="1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>
          <a:xfrm>
            <a:off x="722313" y="1128932"/>
            <a:ext cx="7772400" cy="1509712"/>
          </a:xfrm>
        </p:spPr>
        <p:txBody>
          <a:bodyPr anchor="b">
            <a:normAutofit/>
          </a:bodyPr>
          <a:lstStyle>
            <a:lvl1pPr algn="ctr">
              <a:buNone/>
              <a:defRPr lang="en-US" sz="2400" b="0" smtClean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2F41D-2206-4269-82CE-749BC5DC904E}" type="datetimeFigureOut">
              <a:rPr lang="ru-RU" smtClean="0"/>
              <a:pPr/>
              <a:t>05.12.2016</a:t>
            </a:fld>
            <a:endParaRPr lang="ru-RU"/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AC6E0-5EA0-48B1-9D69-0EA5F79D4BF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2F41D-2206-4269-82CE-749BC5DC904E}" type="datetimeFigureOut">
              <a:rPr lang="ru-RU" smtClean="0"/>
              <a:pPr/>
              <a:t>05.12.2016</a:t>
            </a:fld>
            <a:endParaRPr lang="ru-RU"/>
          </a:p>
        </p:txBody>
      </p:sp>
      <p:sp>
        <p:nvSpPr>
          <p:cNvPr id="6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AC6E0-5EA0-48B1-9D69-0EA5F79D4BF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Rectangl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Rectangl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2F41D-2206-4269-82CE-749BC5DC904E}" type="datetimeFigureOut">
              <a:rPr lang="ru-RU" smtClean="0"/>
              <a:pPr/>
              <a:t>05.12.2016</a:t>
            </a:fld>
            <a:endParaRPr lang="ru-RU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AC6E0-5EA0-48B1-9D69-0EA5F79D4BF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2F41D-2206-4269-82CE-749BC5DC904E}" type="datetimeFigureOut">
              <a:rPr lang="ru-RU" smtClean="0"/>
              <a:pPr/>
              <a:t>05.12.2016</a:t>
            </a:fld>
            <a:endParaRPr lang="ru-RU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Rectangl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AC6E0-5EA0-48B1-9D69-0EA5F79D4BF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2F41D-2206-4269-82CE-749BC5DC904E}" type="datetimeFigureOut">
              <a:rPr lang="ru-RU" smtClean="0"/>
              <a:pPr/>
              <a:t>05.12.2016</a:t>
            </a:fld>
            <a:endParaRPr lang="ru-RU"/>
          </a:p>
        </p:txBody>
      </p:sp>
      <p:sp>
        <p:nvSpPr>
          <p:cNvPr id="3" name="Rectangl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AC6E0-5EA0-48B1-9D69-0EA5F79D4BF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normAutofit/>
          </a:bodyPr>
          <a:lstStyle>
            <a:lvl1pPr algn="ctr">
              <a:defRPr sz="24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2F41D-2206-4269-82CE-749BC5DC904E}" type="datetimeFigureOut">
              <a:rPr lang="ru-RU" smtClean="0"/>
              <a:pPr/>
              <a:t>05.12.2016</a:t>
            </a:fld>
            <a:endParaRPr lang="ru-RU"/>
          </a:p>
        </p:txBody>
      </p:sp>
      <p:sp>
        <p:nvSpPr>
          <p:cNvPr id="6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AC6E0-5EA0-48B1-9D69-0EA5F79D4BF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27729" y="1062637"/>
            <a:ext cx="4599432" cy="3977640"/>
          </a:xfrm>
          <a:prstGeom prst="rect">
            <a:avLst/>
          </a:prstGeom>
          <a:solidFill>
            <a:schemeClr val="tx2">
              <a:shade val="15000"/>
            </a:schemeClr>
          </a:solidFill>
          <a:ln w="63500">
            <a:noFill/>
            <a:miter lim="800000"/>
          </a:ln>
          <a:effectLst>
            <a:outerShdw blurRad="63500" dist="25400" dir="7200000" algn="t" rotWithShape="0">
              <a:prstClr val="black">
                <a:alpha val="45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45720" rIns="45720" rtlCol="0" anchor="ctr">
            <a:normAutofit/>
          </a:bodyPr>
          <a:lstStyle/>
          <a:p>
            <a:pPr marL="0" indent="-274320" algn="l">
              <a:buClr>
                <a:schemeClr val="accent1"/>
              </a:buClr>
              <a:buSzPct val="80000"/>
              <a:buFont typeface="Wingdings 2" pitchFamily="18" charset="2"/>
              <a:buNone/>
            </a:pPr>
            <a:endParaRPr lang="en-US" sz="20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5514536" y="4343400"/>
            <a:ext cx="3048000" cy="709858"/>
          </a:xfrm>
        </p:spPr>
        <p:txBody>
          <a:bodyPr anchor="t">
            <a:noAutofit/>
          </a:bodyPr>
          <a:lstStyle>
            <a:lvl1pPr algn="l">
              <a:buNone/>
              <a:defRPr sz="22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pic" idx="1"/>
          </p:nvPr>
        </p:nvSpPr>
        <p:spPr>
          <a:xfrm>
            <a:off x="739645" y="1222657"/>
            <a:ext cx="4575601" cy="3657600"/>
          </a:xfrm>
          <a:solidFill>
            <a:schemeClr val="tx2">
              <a:shade val="75000"/>
            </a:schemeClr>
          </a:solidFill>
          <a:ln w="63500">
            <a:noFill/>
            <a:miter lim="800000"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>
            <a:lvl1pPr>
              <a:buNone/>
              <a:defRPr sz="3200"/>
            </a:lvl1pPr>
          </a:lstStyle>
          <a:p>
            <a:r>
              <a:rPr lang="ru-RU" sz="2000" smtClean="0"/>
              <a:t>Вставка рисунка</a:t>
            </a:r>
            <a:endParaRPr lang="en-US" sz="2000" dirty="0"/>
          </a:p>
        </p:txBody>
      </p:sp>
      <p:sp>
        <p:nvSpPr>
          <p:cNvPr id="4" name="Rectangle 4"/>
          <p:cNvSpPr>
            <a:spLocks noGrp="1"/>
          </p:cNvSpPr>
          <p:nvPr>
            <p:ph type="body" sz="half" idx="2"/>
          </p:nvPr>
        </p:nvSpPr>
        <p:spPr>
          <a:xfrm>
            <a:off x="5514536" y="1371600"/>
            <a:ext cx="3044952" cy="2930086"/>
          </a:xfrm>
        </p:spPr>
        <p:txBody>
          <a:bodyPr bIns="0" anchor="b">
            <a:normAutofit/>
          </a:bodyPr>
          <a:lstStyle>
            <a:lvl1pPr marL="0" marR="0" indent="0" algn="l">
              <a:buFontTx/>
              <a:buNone/>
              <a:defRPr sz="1300">
                <a:solidFill>
                  <a:schemeClr val="tx1">
                    <a:tint val="95000"/>
                  </a:schemeClr>
                </a:solidFill>
              </a:defRPr>
            </a:lvl1pPr>
            <a:lvl2pPr marL="460375" marR="0" indent="-112713">
              <a:buFontTx/>
              <a:buNone/>
              <a:defRPr sz="1200"/>
            </a:lvl2pPr>
            <a:lvl3pPr marL="914400" marR="0" indent="-117475">
              <a:buFontTx/>
              <a:buNone/>
              <a:defRPr sz="1000"/>
            </a:lvl3pPr>
            <a:lvl4pPr marL="1316038" marR="0" indent="-112713">
              <a:buFontTx/>
              <a:buNone/>
              <a:defRPr sz="900"/>
            </a:lvl4pPr>
            <a:lvl5pPr marL="1711325" marR="0" indent="-117475">
              <a:buFontTx/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2F41D-2206-4269-82CE-749BC5DC904E}" type="datetimeFigureOut">
              <a:rPr lang="ru-RU" smtClean="0"/>
              <a:pPr/>
              <a:t>05.12.2016</a:t>
            </a:fld>
            <a:endParaRPr lang="ru-RU"/>
          </a:p>
        </p:txBody>
      </p:sp>
      <p:sp>
        <p:nvSpPr>
          <p:cNvPr id="6" name="Rectangl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Rectangl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AC6E0-5EA0-48B1-9D69-0EA5F79D4BF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  <a:prstGeom prst="rect">
            <a:avLst/>
          </a:prstGeom>
        </p:spPr>
        <p:txBody>
          <a:bodyPr anchor="b" anchorCtr="0">
            <a:normAutofit/>
            <a:scene3d>
              <a:camera prst="orthographicFront"/>
              <a:lightRig rig="soft" dir="t">
                <a:rot lat="0" lon="0" rev="2100000"/>
              </a:lightRig>
            </a:scene3d>
            <a:sp3d prstMaterial="matte">
              <a:bevelT w="38100" h="38100"/>
            </a:sp3d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Rectangle 11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lIns="45720" rIns="4572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27" name="Rectangle 22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>
              <a:defRPr lang="en-US" sz="1200" smtClean="0">
                <a:solidFill>
                  <a:schemeClr val="tx2"/>
                </a:solidFill>
                <a:latin typeface="+mn-lt"/>
                <a:ea typeface="+mn-lt"/>
                <a:cs typeface="+mn-lt"/>
              </a:defRPr>
            </a:lvl1pPr>
          </a:lstStyle>
          <a:p>
            <a:fld id="{3112F41D-2206-4269-82CE-749BC5DC904E}" type="datetimeFigureOut">
              <a:rPr lang="ru-RU" smtClean="0"/>
              <a:pPr/>
              <a:t>05.12.2016</a:t>
            </a:fld>
            <a:endParaRPr lang="ru-RU"/>
          </a:p>
        </p:txBody>
      </p:sp>
      <p:sp>
        <p:nvSpPr>
          <p:cNvPr id="18" name="Rectangle 1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anchor="b" anchorCtr="0"/>
          <a:lstStyle>
            <a:lvl1pPr algn="ctr">
              <a:defRPr lang="en-US" sz="1200" smtClean="0">
                <a:solidFill>
                  <a:schemeClr val="tx2"/>
                </a:solidFill>
                <a:latin typeface="+mn-lt"/>
                <a:ea typeface="+mn-lt"/>
                <a:cs typeface="+mn-lt"/>
              </a:defRPr>
            </a:lvl1pPr>
          </a:lstStyle>
          <a:p>
            <a:endParaRPr lang="ru-RU"/>
          </a:p>
        </p:txBody>
      </p:sp>
      <p:sp>
        <p:nvSpPr>
          <p:cNvPr id="13" name="Rectangle 15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 algn="r">
              <a:defRPr lang="en-US" sz="1200" smtClean="0">
                <a:solidFill>
                  <a:schemeClr val="tx2"/>
                </a:solidFill>
                <a:latin typeface="+mn-lt"/>
                <a:ea typeface="+mn-lt"/>
                <a:cs typeface="+mn-lt"/>
              </a:defRPr>
            </a:lvl1pPr>
          </a:lstStyle>
          <a:p>
            <a:fld id="{CA9AC6E0-5EA0-48B1-9D69-0EA5F79D4BF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defPPr>
        <a:defRPr sz="4400">
          <a:solidFill>
            <a:schemeClr val="tx2">
              <a:shade val="85000"/>
              <a:satMod val="150000"/>
            </a:schemeClr>
          </a:solidFill>
          <a:latin typeface="+mj-lt"/>
          <a:ea typeface="+mj-ea"/>
          <a:cs typeface="+mj-cs"/>
        </a:defRPr>
      </a:defPPr>
      <a:lvl1pPr algn="ctr" eaLnBrk="1" hangingPunct="1">
        <a:buNone/>
        <a:defRPr lang="en-US" sz="4800" b="1" strike="noStrike" kern="1200" baseline="0" dirty="0" smtClean="0">
          <a:solidFill>
            <a:schemeClr val="tx2">
              <a:shade val="85000"/>
              <a:satMod val="150000"/>
            </a:schemeClr>
          </a:solidFill>
          <a:effectLst>
            <a:outerShdw blurRad="63500" dist="38100" dir="8220000" algn="tl" rotWithShape="0">
              <a:srgbClr val="000000">
                <a:alpha val="30000"/>
              </a:srgbClr>
            </a:outerShdw>
          </a:effectLst>
          <a:latin typeface="+mj-lt"/>
          <a:ea typeface="+mj-lt"/>
          <a:cs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indent="-274320" algn="l" eaLnBrk="1" hangingPunct="1">
        <a:buClr>
          <a:schemeClr val="accent1"/>
        </a:buClr>
        <a:buSzPct val="80000"/>
        <a:buFont typeface="Wingdings 2" pitchFamily="18" charset="2"/>
        <a:buChar char=""/>
        <a:defRPr sz="2800">
          <a:solidFill>
            <a:schemeClr val="tx1"/>
          </a:solidFill>
          <a:latin typeface="+mn-lt"/>
          <a:ea typeface="+mn-lt"/>
          <a:cs typeface="+mn-lt"/>
        </a:defRPr>
      </a:lvl1pPr>
      <a:lvl2pPr marL="557784" indent="-228600" algn="l" eaLnBrk="1" hangingPunct="1">
        <a:buClr>
          <a:schemeClr val="tx2"/>
        </a:buClr>
        <a:buFont typeface="Wingdings 2" pitchFamily="18" charset="2"/>
        <a:buChar char=""/>
        <a:defRPr sz="2200">
          <a:solidFill>
            <a:schemeClr val="tx1"/>
          </a:solidFill>
          <a:latin typeface="+mn-lt"/>
          <a:ea typeface="+mn-lt"/>
          <a:cs typeface="+mn-lt"/>
        </a:defRPr>
      </a:lvl2pPr>
      <a:lvl3pPr marL="813816" indent="-228600" algn="l" eaLnBrk="1" hangingPunct="1">
        <a:buClr>
          <a:schemeClr val="accent1"/>
        </a:buClr>
        <a:buFont typeface="Wingdings 2" pitchFamily="18" charset="2"/>
        <a:buChar char=""/>
        <a:defRPr sz="2000">
          <a:solidFill>
            <a:schemeClr val="tx1"/>
          </a:solidFill>
          <a:latin typeface="+mn-lt"/>
          <a:ea typeface="+mn-lt"/>
          <a:cs typeface="+mn-lt"/>
        </a:defRPr>
      </a:lvl3pPr>
      <a:lvl4pPr marL="1069848" indent="-228600" algn="l" eaLnBrk="1" hangingPunct="1">
        <a:buClr>
          <a:schemeClr val="tx2"/>
        </a:buClr>
        <a:buFont typeface="Wingdings 2" pitchFamily="18" charset="2"/>
        <a:buChar char=""/>
        <a:defRPr sz="1800">
          <a:solidFill>
            <a:schemeClr val="tx1"/>
          </a:solidFill>
          <a:latin typeface="+mn-lt"/>
          <a:ea typeface="+mn-lt"/>
          <a:cs typeface="+mn-lt"/>
        </a:defRPr>
      </a:lvl4pPr>
      <a:lvl5pPr marL="1316736" indent="-228600" algn="l" eaLnBrk="1" hangingPunct="1">
        <a:buClr>
          <a:schemeClr val="accent1"/>
        </a:buClr>
        <a:buFont typeface="Wingdings 2" pitchFamily="18" charset="2"/>
        <a:buChar char=""/>
        <a:defRPr sz="1800">
          <a:solidFill>
            <a:schemeClr val="tx1"/>
          </a:solidFill>
          <a:latin typeface="+mn-lt"/>
          <a:ea typeface="+mn-lt"/>
          <a:cs typeface="+mn-lt"/>
        </a:defRPr>
      </a:lvl5pPr>
      <a:lvl6pPr marL="1572768" indent="-228600" algn="l" eaLnBrk="1" hangingPunct="1">
        <a:buClr>
          <a:schemeClr val="tx2"/>
        </a:buClr>
        <a:buFont typeface="Wingdings 2" pitchFamily="18" charset="2"/>
        <a:buChar char=""/>
        <a:defRPr lang="en-US" sz="1600" baseline="0" smtClean="0">
          <a:latin typeface="+mn-lt"/>
        </a:defRPr>
      </a:lvl6pPr>
      <a:lvl7pPr marL="1819656" indent="-228600" algn="l" eaLnBrk="1" hangingPunct="1">
        <a:buClr>
          <a:schemeClr val="accent1"/>
        </a:buClr>
        <a:buFont typeface="Wingdings 2" pitchFamily="18" charset="2"/>
        <a:buChar char=""/>
        <a:defRPr lang="en-US" sz="1600" baseline="0" smtClean="0">
          <a:latin typeface="+mn-lt"/>
        </a:defRPr>
      </a:lvl7pPr>
      <a:lvl8pPr marL="2066544" indent="-228600" algn="l" eaLnBrk="1" hangingPunct="1">
        <a:buClr>
          <a:schemeClr val="tx2"/>
        </a:buClr>
        <a:buFont typeface="Wingdings 2" pitchFamily="18" charset="2"/>
        <a:buChar char=""/>
        <a:defRPr sz="1600" baseline="0">
          <a:latin typeface="+mn-lt"/>
        </a:defRPr>
      </a:lvl8pPr>
      <a:lvl9pPr marL="2313432" indent="-228600" algn="l" eaLnBrk="1" hangingPunct="1">
        <a:buClr>
          <a:schemeClr val="accent1"/>
        </a:buClr>
        <a:buFont typeface="Wingdings 2" pitchFamily="18" charset="2"/>
        <a:buChar char=""/>
        <a:defRPr sz="1400" baseline="0">
          <a:latin typeface="+mn-lt"/>
        </a:defRPr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37C1A0-AAF5-47DD-A2B6-3ABBBAE87638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05.12.2016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E10E16-9985-4FBF-81AD-54C2FE365E64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5591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png"/><Relationship Id="rId11" Type="http://schemas.openxmlformats.org/officeDocument/2006/relationships/image" Target="../media/image32.gif"/><Relationship Id="rId5" Type="http://schemas.openxmlformats.org/officeDocument/2006/relationships/image" Target="../media/image26.jpg"/><Relationship Id="rId10" Type="http://schemas.openxmlformats.org/officeDocument/2006/relationships/image" Target="../media/image31.jpg"/><Relationship Id="rId4" Type="http://schemas.openxmlformats.org/officeDocument/2006/relationships/image" Target="../media/image25.png"/><Relationship Id="rId9" Type="http://schemas.openxmlformats.org/officeDocument/2006/relationships/image" Target="../media/image30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628800"/>
            <a:ext cx="92525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Урок </a:t>
            </a:r>
          </a:p>
          <a:p>
            <a:pPr algn="ctr"/>
            <a:r>
              <a:rPr lang="ru-RU" sz="5400" b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л</a:t>
            </a:r>
            <a:r>
              <a:rPr lang="ru-RU" sz="5400" b="1" dirty="0" smtClean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итературного  чтения</a:t>
            </a:r>
            <a:endParaRPr lang="ru-RU" sz="5400" b="1" dirty="0">
              <a:solidFill>
                <a:schemeClr val="accent6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1104" y="323528"/>
            <a:ext cx="1953344" cy="195334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3645024"/>
            <a:ext cx="5924308" cy="298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3760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80528" y="980728"/>
            <a:ext cx="91450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b="1" dirty="0" smtClean="0">
                <a:solidFill>
                  <a:schemeClr val="accent6">
                    <a:lumMod val="50000"/>
                  </a:schemeClr>
                </a:solidFill>
                <a:latin typeface="Calibri Light" panose="020F0302020204030204" pitchFamily="34" charset="0"/>
              </a:rPr>
              <a:t>Домашнее задание</a:t>
            </a:r>
            <a:endParaRPr lang="ru-RU" sz="7200" b="1" dirty="0">
              <a:solidFill>
                <a:schemeClr val="accent6">
                  <a:lumMod val="50000"/>
                </a:schemeClr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1734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9" name="Picture 5"/>
          <p:cNvPicPr>
            <a:picLocks noGrp="1" noChangeAspect="1" noChangeArrowheads="1"/>
          </p:cNvPicPr>
          <p:nvPr>
            <p:ph type="body"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15816" y="332656"/>
            <a:ext cx="3313112" cy="4001062"/>
          </a:xfrm>
        </p:spPr>
      </p:pic>
      <p:sp>
        <p:nvSpPr>
          <p:cNvPr id="15369" name="Rectangle 9"/>
          <p:cNvSpPr>
            <a:spLocks noGrp="1" noChangeArrowheads="1"/>
          </p:cNvSpPr>
          <p:nvPr>
            <p:ph type="body" sz="half" idx="2"/>
          </p:nvPr>
        </p:nvSpPr>
        <p:spPr>
          <a:xfrm>
            <a:off x="-828600" y="5733256"/>
            <a:ext cx="10225136" cy="685056"/>
          </a:xfrm>
        </p:spPr>
        <p:txBody>
          <a:bodyPr>
            <a:noAutofit/>
          </a:bodyPr>
          <a:lstStyle/>
          <a:p>
            <a:pPr marL="585216" lvl="2" indent="0" algn="ctr">
              <a:buNone/>
            </a:pPr>
            <a:r>
              <a:rPr lang="ru-RU" altLang="ru-RU" sz="4800" b="1" dirty="0" smtClean="0">
                <a:solidFill>
                  <a:schemeClr val="accent6">
                    <a:lumMod val="50000"/>
                  </a:schemeClr>
                </a:solidFill>
              </a:rPr>
              <a:t>«Не ветер бушует над бором…»</a:t>
            </a:r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2210496" y="4221088"/>
            <a:ext cx="4834880" cy="1143000"/>
          </a:xfrm>
        </p:spPr>
        <p:txBody>
          <a:bodyPr/>
          <a:lstStyle/>
          <a:p>
            <a:r>
              <a:rPr lang="ru-RU" dirty="0" smtClean="0"/>
              <a:t>Н. А. Некрасов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95966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10496" y="4221088"/>
            <a:ext cx="4834880" cy="1143000"/>
          </a:xfrm>
        </p:spPr>
        <p:txBody>
          <a:bodyPr/>
          <a:lstStyle/>
          <a:p>
            <a:r>
              <a:rPr lang="ru-RU" dirty="0" smtClean="0"/>
              <a:t>Н. А. Некрасов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6769" y="5517232"/>
            <a:ext cx="8712968" cy="792088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4800" b="1" dirty="0" smtClean="0">
                <a:latin typeface="Cambria" panose="02040503050406030204" pitchFamily="18" charset="0"/>
              </a:rPr>
              <a:t>« Дедушка </a:t>
            </a:r>
            <a:r>
              <a:rPr lang="ru-RU" sz="4800" b="1" dirty="0" err="1" smtClean="0">
                <a:latin typeface="Cambria" panose="02040503050406030204" pitchFamily="18" charset="0"/>
              </a:rPr>
              <a:t>Мазай</a:t>
            </a:r>
            <a:r>
              <a:rPr lang="ru-RU" sz="4800" b="1" dirty="0" smtClean="0">
                <a:latin typeface="Cambria" panose="02040503050406030204" pitchFamily="18" charset="0"/>
              </a:rPr>
              <a:t> и зайцы»</a:t>
            </a:r>
            <a:endParaRPr lang="ru-RU" sz="4800" b="1" dirty="0">
              <a:latin typeface="Cambria" panose="020405030504060302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1" y="294594"/>
            <a:ext cx="3856291" cy="4214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823960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20688"/>
            <a:ext cx="8059197" cy="57606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12868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96982"/>
            <a:ext cx="9118216" cy="623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://festival.1september.ru/articles/617605/img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-3301"/>
            <a:ext cx="6120680" cy="6861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62388" y="1124744"/>
            <a:ext cx="8964488" cy="648072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Силки</a:t>
            </a:r>
            <a:r>
              <a:rPr lang="ru-RU" b="1" dirty="0" smtClean="0"/>
              <a:t> –петли для ловли птиц и мелких животных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Багры</a:t>
            </a:r>
            <a:r>
              <a:rPr lang="ru-RU" b="1" dirty="0" smtClean="0"/>
              <a:t> -  шест с металлическим крюком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Тягота </a:t>
            </a:r>
            <a:r>
              <a:rPr lang="ru-RU" b="1" dirty="0" smtClean="0"/>
              <a:t>– тяжесть, груз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Потеха </a:t>
            </a:r>
            <a:r>
              <a:rPr lang="ru-RU" b="1" dirty="0" smtClean="0"/>
              <a:t>– забава, веселье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Лопочут</a:t>
            </a:r>
            <a:r>
              <a:rPr lang="ru-RU" b="1" dirty="0" smtClean="0"/>
              <a:t> – говорить быстро, много, непонятно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Гуторить</a:t>
            </a:r>
            <a:r>
              <a:rPr lang="ru-RU" b="1" dirty="0" smtClean="0"/>
              <a:t> – беседовать</a:t>
            </a:r>
          </a:p>
          <a:p>
            <a:pPr>
              <a:buNone/>
            </a:pPr>
            <a:r>
              <a:rPr lang="ru-RU" b="1" dirty="0" smtClean="0">
                <a:solidFill>
                  <a:schemeClr val="accent1"/>
                </a:solidFill>
              </a:rPr>
              <a:t>Ухнуть </a:t>
            </a:r>
            <a:r>
              <a:rPr lang="ru-RU" b="1" dirty="0" smtClean="0"/>
              <a:t> -  издавать резкий звук</a:t>
            </a:r>
          </a:p>
          <a:p>
            <a:pPr>
              <a:buNone/>
            </a:pPr>
            <a:r>
              <a:rPr lang="ru-RU" b="1" dirty="0" smtClean="0">
                <a:solidFill>
                  <a:schemeClr val="accent1"/>
                </a:solidFill>
              </a:rPr>
              <a:t>Гинут</a:t>
            </a:r>
            <a:r>
              <a:rPr lang="ru-RU" b="1" dirty="0" smtClean="0"/>
              <a:t>    -   погибают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Аршин</a:t>
            </a:r>
            <a:r>
              <a:rPr lang="ru-RU" b="1" dirty="0" smtClean="0"/>
              <a:t> – старинная мера длины, немного меньше метра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Сажень</a:t>
            </a:r>
            <a:r>
              <a:rPr lang="ru-RU" b="1" dirty="0" smtClean="0"/>
              <a:t> - старинная мера длины, чуть больше двух метров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11063" y="121184"/>
            <a:ext cx="2088234" cy="29432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39752" y="764704"/>
            <a:ext cx="10342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</a:rPr>
              <a:t>БАГОР</a:t>
            </a:r>
            <a:endParaRPr lang="ru-RU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522759"/>
            <a:ext cx="2880320" cy="21141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876966"/>
            <a:ext cx="2376263" cy="36685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524327" y="6003730"/>
            <a:ext cx="9396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</a:rPr>
              <a:t>ЗИПУН</a:t>
            </a:r>
            <a:endParaRPr lang="ru-RU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218665"/>
            <a:ext cx="3358260" cy="29851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27584" y="6203785"/>
            <a:ext cx="2376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силки</a:t>
            </a:r>
            <a:endParaRPr lang="ru-RU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406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ru-RU" dirty="0"/>
          </a:p>
        </p:txBody>
      </p:sp>
      <p:pic>
        <p:nvPicPr>
          <p:cNvPr id="5" name="03 - Н.А. Некрасов.  Дедушка Мазай и зайцы 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3568" y="594928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4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052736"/>
            <a:ext cx="91724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b="1" dirty="0" smtClean="0">
                <a:solidFill>
                  <a:schemeClr val="accent6">
                    <a:lumMod val="75000"/>
                  </a:schemeClr>
                </a:solidFill>
              </a:rPr>
              <a:t>Речевая разминка</a:t>
            </a:r>
            <a:endParaRPr lang="ru-RU" sz="7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637" y="2492896"/>
            <a:ext cx="6242304" cy="4244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6985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ru-RU" dirty="0"/>
          </a:p>
        </p:txBody>
      </p:sp>
      <p:pic>
        <p:nvPicPr>
          <p:cNvPr id="4" name="Рисунок 3" descr="http://festival.1september.ru/articles/617605/img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30412"/>
            <a:ext cx="5400600" cy="682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78247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27924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физминутка с Крошем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3142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679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7558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0388" y="2423033"/>
            <a:ext cx="1583789" cy="156003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819" y="810582"/>
            <a:ext cx="2340237" cy="146629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279" y="4594820"/>
            <a:ext cx="1633538" cy="17145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069" y="2276872"/>
            <a:ext cx="1483758" cy="185235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2785516"/>
            <a:ext cx="1226540" cy="174178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694" y="3354651"/>
            <a:ext cx="1228243" cy="185395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525" y="3789040"/>
            <a:ext cx="1749834" cy="174983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8" y="810582"/>
            <a:ext cx="1559093" cy="1466290"/>
          </a:xfrm>
          <a:prstGeom prst="rect">
            <a:avLst/>
          </a:prstGeom>
        </p:spPr>
      </p:pic>
      <p:sp>
        <p:nvSpPr>
          <p:cNvPr id="12" name="Управляющая кнопка: настраиваемая 11">
            <a:hlinkClick r:id="" action="ppaction://hlinkshowjump?jump=endshow" highlightClick="1"/>
          </p:cNvPr>
          <p:cNvSpPr/>
          <p:nvPr/>
        </p:nvSpPr>
        <p:spPr>
          <a:xfrm>
            <a:off x="7836662" y="6093296"/>
            <a:ext cx="983810" cy="432048"/>
          </a:xfrm>
          <a:prstGeom prst="actionButtonBlank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ВЫХОД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521" y="-171400"/>
            <a:ext cx="1269479" cy="145083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7318" y="3051800"/>
            <a:ext cx="1749834" cy="174983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160" y="1316025"/>
            <a:ext cx="2340237" cy="146629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0388" y="3503952"/>
            <a:ext cx="1583789" cy="156003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1428" y="2429272"/>
            <a:ext cx="1483758" cy="185235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4815" y="3202251"/>
            <a:ext cx="1228243" cy="1853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845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2" name="Минус-Шоу-группа-Саманта-Хлопайте-в-ладоши(muzofon.com).wav"/>
          </p:stSnd>
        </p:sndAc>
      </p:transition>
    </mc:Choice>
    <mc:Fallback xmlns="">
      <p:transition spd="slow" advClick="0">
        <p:sndAc>
          <p:stSnd>
            <p:snd r:embed="rId12" name="Минус-Шоу-группа-Саманта-Хлопайте-в-ладоши(muzofon.com)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500"/>
                            </p:stCondLst>
                            <p:childTnLst>
                              <p:par>
                                <p:cTn id="2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500"/>
                            </p:stCondLst>
                            <p:childTnLst>
                              <p:par>
                                <p:cTn id="2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00"/>
                            </p:stCondLst>
                            <p:childTnLst>
                              <p:par>
                                <p:cTn id="3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500"/>
                            </p:stCondLst>
                            <p:childTnLst>
                              <p:par>
                                <p:cTn id="3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500"/>
                            </p:stCondLst>
                            <p:childTnLst>
                              <p:par>
                                <p:cTn id="5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2500"/>
                            </p:stCondLst>
                            <p:childTnLst>
                              <p:par>
                                <p:cTn id="58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3500"/>
                            </p:stCondLst>
                            <p:childTnLst>
                              <p:par>
                                <p:cTn id="6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500"/>
                            </p:stCondLst>
                            <p:childTnLst>
                              <p:par>
                                <p:cTn id="6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6500"/>
                            </p:stCondLst>
                            <p:childTnLst>
                              <p:par>
                                <p:cTn id="75" presetID="4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8500"/>
                            </p:stCondLst>
                            <p:childTnLst>
                              <p:par>
                                <p:cTn id="8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500"/>
                            </p:stCondLst>
                            <p:childTnLst>
                              <p:par>
                                <p:cTn id="9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1000"/>
                            </p:stCondLst>
                            <p:childTnLst>
                              <p:par>
                                <p:cTn id="102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1500"/>
                            </p:stCondLst>
                            <p:childTnLst>
                              <p:par>
                                <p:cTn id="10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3500"/>
                            </p:stCondLst>
                            <p:childTnLst>
                              <p:par>
                                <p:cTn id="11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2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5500"/>
                            </p:stCondLst>
                            <p:childTnLst>
                              <p:par>
                                <p:cTn id="114" presetID="4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7500"/>
                            </p:stCondLst>
                            <p:childTnLst>
                              <p:par>
                                <p:cTn id="1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9500"/>
                            </p:stCondLst>
                            <p:childTnLst>
                              <p:par>
                                <p:cTn id="12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31500"/>
                            </p:stCondLst>
                            <p:childTnLst>
                              <p:par>
                                <p:cTn id="129" presetID="26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8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9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33500"/>
                            </p:stCondLst>
                            <p:childTnLst>
                              <p:par>
                                <p:cTn id="14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35500"/>
                            </p:stCondLst>
                            <p:childTnLst>
                              <p:par>
                                <p:cTn id="16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36000"/>
                            </p:stCondLst>
                            <p:childTnLst>
                              <p:par>
                                <p:cTn id="169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36500"/>
                            </p:stCondLst>
                            <p:childTnLst>
                              <p:par>
                                <p:cTn id="17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38500"/>
                            </p:stCondLst>
                            <p:childTnLst>
                              <p:par>
                                <p:cTn id="17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40500"/>
                            </p:stCondLst>
                            <p:childTnLst>
                              <p:par>
                                <p:cTn id="185" presetID="4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7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42500"/>
                            </p:stCondLst>
                            <p:childTnLst>
                              <p:par>
                                <p:cTn id="19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44500"/>
                            </p:stCondLst>
                            <p:childTnLst>
                              <p:par>
                                <p:cTn id="19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6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46500"/>
                            </p:stCondLst>
                            <p:childTnLst>
                              <p:par>
                                <p:cTn id="198" presetID="4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0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48500"/>
                            </p:stCondLst>
                            <p:childTnLst>
                              <p:par>
                                <p:cTn id="21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50500"/>
                            </p:stCondLst>
                            <p:childTnLst>
                              <p:par>
                                <p:cTn id="217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51000"/>
                            </p:stCondLst>
                            <p:childTnLst>
                              <p:par>
                                <p:cTn id="2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53000"/>
                            </p:stCondLst>
                            <p:childTnLst>
                              <p:par>
                                <p:cTn id="22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55000"/>
                            </p:stCondLst>
                            <p:childTnLst>
                              <p:par>
                                <p:cTn id="231" presetID="26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3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3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0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1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57000"/>
                            </p:stCondLst>
                            <p:childTnLst>
                              <p:par>
                                <p:cTn id="2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57000"/>
                            </p:stCondLst>
                            <p:childTnLst>
                              <p:par>
                                <p:cTn id="25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576 -0.03264 C -0.09028 -0.04491 -0.09062 -0.04977 -0.10226 -0.05694 C -0.10798 -0.07199 -0.10035 -0.05579 -0.1118 -0.06806 C -0.11302 -0.06921 -0.12326 -0.08403 -0.12604 -0.08819 C -0.12934 -0.09259 -0.14045 -0.09699 -0.14045 -0.09676 C -0.14809 -0.10741 -0.14531 -0.10903 -0.13333 -0.1125 C -0.12656 -0.11644 -0.11805 -0.11736 -0.1118 -0.12153 C -0.10278 -0.12731 -0.10746 -0.12523 -0.09757 -0.12801 C -0.08993 -0.13565 -0.06788 -0.14259 -0.05729 -0.14583 C -0.04028 -0.15116 -0.01753 -0.16134 -0.00052 -0.16366 C 0.0092 -0.16481 0.0184 -0.16528 0.02778 -0.16597 C 0.06875 -0.16458 0.09844 -0.16435 0.1349 -0.15255 C 0.13941 -0.14838 0.14531 -0.14583 0.14948 -0.14144 C 0.1566 -0.13356 0.16077 -0.12431 0.16823 -0.1169 C 0.17084 -0.11019 0.17743 -0.09977 0.18264 -0.09468 C 0.18507 -0.08819 0.18959 -0.07477 0.18959 -0.07454 C 0.19045 -0.06806 0.19184 -0.06157 0.19184 -0.05486 C 0.19184 -0.03565 0.18125 -0.0162 0.17309 0.00046 C 0.16215 0.02384 0.15434 0.05162 0.14948 0.07639 C 0.15087 0.10417 0.15399 0.12384 0.16111 0.14977 C 0.16372 0.15833 0.16649 0.16806 0.17309 0.17407 C 0.17691 0.18611 0.19844 0.20116 0.21111 0.20532 C 0.25417 0.2044 0.29688 0.2044 0.33976 0.20301 C 0.34219 0.20301 0.34427 0.20116 0.3467 0.20069 C 0.36459 0.19699 0.38195 0.19514 0.39913 0.18958 C 0.40365 0.18819 0.40834 0.18657 0.4132 0.18519 C 0.41563 0.18449 0.42031 0.1831 0.42031 0.18333 C 0.43386 0.16389 0.4158 0.18657 0.43212 0.17407 C 0.43438 0.17245 0.43524 0.16944 0.43681 0.16713 C 0.44653 0.15694 0.44636 0.15787 0.45625 0.15185 C 0.46285 0.14213 0.47327 0.13704 0.48247 0.12963 C 0.49149 0.12199 0.49792 0.11366 0.50834 0.10741 C 0.51424 0.09884 0.52188 0.09213 0.53004 0.08519 C 0.53785 0.07847 0.54584 0.05903 0.55139 0.04977 C 0.55365 0.04514 0.55452 0.03889 0.5559 0.03403 C 0.55955 0.02199 0.56511 0.00903 0.5724 -0.00139 C 0.57656 -0.01574 0.58073 -0.03218 0.58698 -0.04583 C 0.59028 -0.05278 0.59497 -0.05926 0.59861 -0.06597 C 0.60295 -0.07361 0.60764 -0.08241 0.61545 -0.08819 C 0.62535 -0.0956 0.63906 -0.09792 0.65087 -0.10139 C 0.675 -0.10856 0.7 -0.11574 0.72483 -0.11921 C 0.74549 -0.11852 0.76615 -0.11829 0.78646 -0.1169 C 0.78906 -0.11667 0.79132 -0.11505 0.79375 -0.11481 C 0.80695 -0.11296 0.83403 -0.11042 0.83403 -0.11019 C 0.85087 -0.10648 0.87413 -0.10602 0.88906 -0.09699 C 0.89115 -0.0956 0.8934 -0.09375 0.89584 -0.09259 C 0.90052 -0.09074 0.91059 -0.08819 0.91059 -0.08796 C 0.91945 -0.0794 0.93247 -0.08056 0.94358 -0.07477 C 0.94844 -0.07222 0.95816 -0.06597 0.95816 -0.06574 C 0.96163 -0.05579 0.96858 -0.05023 0.97465 -0.04144 C 0.98368 -0.01458 0.96945 -0.05301 0.98195 -0.03032 C 0.98854 -0.01782 0.99271 0.00046 0.99601 0.01412 C 1.00191 0.03866 1.00191 0.06574 1.01042 0.08958 C 1.01528 0.10347 1.01441 0.12477 1.0316 0.12963 C 1.03941 0.14051 1.04601 0.13935 1.05764 0.14306 C 1.07396 0.14213 1.10556 0.14514 1.11962 0.13194 " pathEditMode="relative" rAng="0" ptsTypes="fffffffffffffffffffffffffffffffffffffffffffffffffffffffA">
                                      <p:cBhvr>
                                        <p:cTn id="254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153" y="5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62000"/>
                            </p:stCondLst>
                            <p:childTnLst>
                              <p:par>
                                <p:cTn id="2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62000"/>
                            </p:stCondLst>
                            <p:childTnLst>
                              <p:par>
                                <p:cTn id="259" presetID="4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93056 2.96296E-6 C -0.92101 0.16458 -0.8882 0.28264 -0.85539 0.28264 C -0.8224 0.28264 -0.79375 0.16458 -0.78403 2.96296E-6 C -0.77014 0.16458 -0.74202 0.28264 -0.70851 0.28264 C -0.67587 0.28264 -0.64723 0.16458 -0.6382 2.96296E-6 C -0.62396 0.16458 -0.59549 0.28264 -0.56268 0.28264 C -0.52917 0.28264 -0.49618 0.16458 -0.48733 2.96296E-6 C -0.47743 0.16458 -0.44862 0.28264 -0.41094 0.28264 C -0.38299 0.28264 -0.35035 0.16458 -0.34046 2.96296E-6 C -0.33073 0.16458 -0.29775 0.28264 -0.26511 0.28264 C -0.2323 0.28264 -0.20348 0.16458 -0.19375 2.96296E-6 C -0.17969 0.16458 -0.15174 0.28264 -0.11841 0.28264 C -0.08542 0.28264 -0.05678 0.16458 -0.04289 2.96296E-6 C -0.03368 0.16458 -0.00504 0.28264 0.0276 0.28264 C 0.06128 0.28264 0.09392 0.16458 0.10295 2.96296E-6 C 0.11302 0.16458 0.14166 0.28264 0.17916 0.28264 C 0.21215 0.28264 0.2401 0.16458 0.24982 2.96296E-6 " pathEditMode="relative" rAng="0" ptsTypes="fffffffffffffffff">
                                      <p:cBhvr>
                                        <p:cTn id="260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28" y="1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67000"/>
                            </p:stCondLst>
                            <p:childTnLst>
                              <p:par>
                                <p:cTn id="2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08626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://festival.1september.ru/articles/617605/img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0"/>
            <a:ext cx="712879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://festival.1september.ru/articles/617605/img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0"/>
            <a:ext cx="8424936" cy="70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://festival.1september.ru/articles/617605/img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0"/>
            <a:ext cx="633670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://festival.1september.ru/articles/617605/img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76672"/>
            <a:ext cx="9144000" cy="576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Артикуляционная гимнастика - Варенье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04664"/>
            <a:ext cx="9144000" cy="612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94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-93853"/>
            <a:ext cx="5760640" cy="6951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://festival.1september.ru/articles/617605/img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0"/>
            <a:ext cx="604867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3769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6" y="620688"/>
            <a:ext cx="756084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solidFill>
                  <a:schemeClr val="accent1"/>
                </a:solidFill>
              </a:rPr>
              <a:t>Домашнее задание</a:t>
            </a:r>
          </a:p>
          <a:p>
            <a:r>
              <a:rPr lang="ru-RU" sz="6000" b="1" dirty="0" smtClean="0">
                <a:solidFill>
                  <a:schemeClr val="accent1"/>
                </a:solidFill>
              </a:rPr>
              <a:t>Стр.170 – 172 выразительно читать, отвечать на вопросы, нарисовать рисунок.</a:t>
            </a:r>
            <a:endParaRPr lang="ru-RU" sz="6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3390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Артикуляционная гимнастика - Лошадка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76672"/>
            <a:ext cx="9144000" cy="597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885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Артикуляционная гимнастика - Футбол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76672"/>
            <a:ext cx="9144000" cy="597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051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9147" y="332656"/>
            <a:ext cx="9144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dirty="0"/>
              <a:t> </a:t>
            </a:r>
            <a:r>
              <a:rPr lang="ru-RU" sz="6000" b="1" dirty="0" smtClean="0">
                <a:solidFill>
                  <a:schemeClr val="accent6">
                    <a:lumMod val="75000"/>
                  </a:schemeClr>
                </a:solidFill>
              </a:rPr>
              <a:t>Зайка </a:t>
            </a:r>
            <a:r>
              <a:rPr lang="ru-RU" sz="6000" b="1" dirty="0">
                <a:solidFill>
                  <a:schemeClr val="accent6">
                    <a:lumMod val="75000"/>
                  </a:schemeClr>
                </a:solidFill>
              </a:rPr>
              <a:t>зябнет под сосной,</a:t>
            </a:r>
          </a:p>
          <a:p>
            <a:r>
              <a:rPr lang="ru-RU" sz="6000" b="1" dirty="0">
                <a:solidFill>
                  <a:schemeClr val="accent6">
                    <a:lumMod val="75000"/>
                  </a:schemeClr>
                </a:solidFill>
              </a:rPr>
              <a:t> Вспоминает, как весной</a:t>
            </a:r>
          </a:p>
          <a:p>
            <a:r>
              <a:rPr lang="ru-RU" sz="6000" b="1" dirty="0" smtClean="0">
                <a:solidFill>
                  <a:schemeClr val="accent6">
                    <a:lumMod val="75000"/>
                  </a:schemeClr>
                </a:solidFill>
              </a:rPr>
              <a:t> Злюка </a:t>
            </a:r>
            <a:r>
              <a:rPr lang="ru-RU" sz="6000" b="1" dirty="0">
                <a:solidFill>
                  <a:schemeClr val="accent6">
                    <a:lumMod val="75000"/>
                  </a:schemeClr>
                </a:solidFill>
              </a:rPr>
              <a:t>не мела метель,</a:t>
            </a:r>
          </a:p>
          <a:p>
            <a:r>
              <a:rPr lang="ru-RU" sz="6000" b="1" dirty="0">
                <a:solidFill>
                  <a:schemeClr val="accent6">
                    <a:lumMod val="75000"/>
                  </a:schemeClr>
                </a:solidFill>
              </a:rPr>
              <a:t> </a:t>
            </a:r>
            <a:r>
              <a:rPr lang="ru-RU" sz="6000" b="1" dirty="0" smtClean="0">
                <a:solidFill>
                  <a:schemeClr val="accent6">
                    <a:lumMod val="75000"/>
                  </a:schemeClr>
                </a:solidFill>
              </a:rPr>
              <a:t>... </a:t>
            </a:r>
            <a:r>
              <a:rPr lang="ru-RU" sz="6000" b="1" dirty="0">
                <a:solidFill>
                  <a:schemeClr val="accent6">
                    <a:lumMod val="75000"/>
                  </a:schemeClr>
                </a:solidFill>
              </a:rPr>
              <a:t>Звонко капала капель</a:t>
            </a:r>
            <a:r>
              <a:rPr lang="ru-RU" sz="6000" dirty="0"/>
              <a:t>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701" y="4118308"/>
            <a:ext cx="2736304" cy="2540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8972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7504" y="1700808"/>
            <a:ext cx="982858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chemeClr val="accent6">
                    <a:lumMod val="50000"/>
                  </a:schemeClr>
                </a:solidFill>
              </a:rPr>
              <a:t>Берегите эти воды, эти земли,</a:t>
            </a:r>
          </a:p>
          <a:p>
            <a:r>
              <a:rPr lang="ru-RU" sz="4000" b="1" dirty="0" smtClean="0">
                <a:solidFill>
                  <a:schemeClr val="accent6">
                    <a:lumMod val="50000"/>
                  </a:schemeClr>
                </a:solidFill>
              </a:rPr>
              <a:t>Даже малую былиночку любя.</a:t>
            </a:r>
          </a:p>
          <a:p>
            <a:r>
              <a:rPr lang="ru-RU" sz="4000" b="1" dirty="0" smtClean="0">
                <a:solidFill>
                  <a:schemeClr val="accent6">
                    <a:lumMod val="50000"/>
                  </a:schemeClr>
                </a:solidFill>
              </a:rPr>
              <a:t>Берегите всех зверят внутри природы,</a:t>
            </a:r>
          </a:p>
          <a:p>
            <a:r>
              <a:rPr lang="ru-RU" sz="4000" b="1" dirty="0" smtClean="0">
                <a:solidFill>
                  <a:schemeClr val="accent6">
                    <a:lumMod val="50000"/>
                  </a:schemeClr>
                </a:solidFill>
              </a:rPr>
              <a:t>Убивайте лишь зверей внутри себя.</a:t>
            </a:r>
          </a:p>
          <a:p>
            <a:r>
              <a:rPr lang="ru-RU" sz="4000" b="1" dirty="0">
                <a:solidFill>
                  <a:schemeClr val="accent6">
                    <a:lumMod val="50000"/>
                  </a:schemeClr>
                </a:solidFill>
              </a:rPr>
              <a:t>	</a:t>
            </a:r>
            <a:r>
              <a:rPr lang="ru-RU" sz="4000" b="1" dirty="0" smtClean="0">
                <a:solidFill>
                  <a:schemeClr val="accent6">
                    <a:lumMod val="50000"/>
                  </a:schemeClr>
                </a:solidFill>
              </a:rPr>
              <a:t>					Е. Евтушенко</a:t>
            </a:r>
            <a:endParaRPr lang="ru-RU" sz="40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53394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10496" y="4221088"/>
            <a:ext cx="4834880" cy="1143000"/>
          </a:xfrm>
        </p:spPr>
        <p:txBody>
          <a:bodyPr/>
          <a:lstStyle/>
          <a:p>
            <a:r>
              <a:rPr lang="ru-RU" dirty="0" smtClean="0"/>
              <a:t>Н. А. Некрасов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1" y="294594"/>
            <a:ext cx="3856291" cy="4214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5  Некрасов Николай Алексеевич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04664"/>
            <a:ext cx="9144000" cy="590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527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Тема1">
  <a:themeElements>
    <a:clrScheme name="Human">
      <a:dk1>
        <a:sysClr val="windowText" lastClr="000000"/>
      </a:dk1>
      <a:lt1>
        <a:sysClr val="window" lastClr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17517A"/>
      </a:accent3>
      <a:accent4>
        <a:srgbClr val="877E48"/>
      </a:accent4>
      <a:accent5>
        <a:srgbClr val="AF8B1E"/>
      </a:accent5>
      <a:accent6>
        <a:srgbClr val="A35E21"/>
      </a:accent6>
      <a:hlink>
        <a:srgbClr val="9B7300"/>
      </a:hlink>
      <a:folHlink>
        <a:srgbClr val="D6A73B"/>
      </a:folHlink>
    </a:clrScheme>
    <a:fontScheme name="Human">
      <a:majorFont>
        <a:latin typeface="Candara"/>
        <a:ea typeface=""/>
        <a:cs typeface=""/>
        <a:font script="Jpan" typeface="ＭＳ Ｐゴシック"/>
        <a:font script="Hang" typeface="HY견명조"/>
        <a:font script="Hans" typeface="华文新魏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Human">
      <a:fillStyleLst>
        <a:solidFill>
          <a:schemeClr val="phClr">
            <a:tint val="100000"/>
          </a:schemeClr>
        </a:solidFill>
        <a:gradFill>
          <a:gsLst>
            <a:gs pos="0">
              <a:schemeClr val="phClr">
                <a:tint val="30000"/>
                <a:satMod val="175000"/>
              </a:schemeClr>
            </a:gs>
            <a:gs pos="50000">
              <a:schemeClr val="phClr">
                <a:tint val="55000"/>
                <a:satMod val="200000"/>
              </a:schemeClr>
            </a:gs>
            <a:gs pos="70000">
              <a:schemeClr val="phClr">
                <a:tint val="70000"/>
                <a:satMod val="175000"/>
              </a:schemeClr>
            </a:gs>
            <a:gs pos="100000">
              <a:schemeClr val="phClr">
                <a:tint val="85000"/>
                <a:satMod val="175000"/>
              </a:schemeClr>
            </a:gs>
          </a:gsLst>
          <a:lin ang="8000000" scaled="1"/>
        </a:gradFill>
        <a:gradFill>
          <a:gsLst>
            <a:gs pos="0">
              <a:schemeClr val="phClr">
                <a:shade val="100000"/>
                <a:satMod val="140000"/>
              </a:schemeClr>
            </a:gs>
            <a:gs pos="40000">
              <a:schemeClr val="phClr">
                <a:shade val="65000"/>
                <a:satMod val="140000"/>
              </a:schemeClr>
            </a:gs>
            <a:gs pos="70000">
              <a:schemeClr val="phClr">
                <a:shade val="40000"/>
                <a:satMod val="115000"/>
              </a:schemeClr>
            </a:gs>
            <a:gs pos="100000">
              <a:schemeClr val="phClr">
                <a:shade val="20000"/>
                <a:satMod val="115000"/>
              </a:schemeClr>
            </a:gs>
          </a:gsLst>
          <a:lin ang="8000000" scaled="1"/>
        </a:gradFill>
      </a:fillStyleLst>
      <a:lnStyleLst>
        <a:ln w="5000">
          <a:solidFill>
            <a:schemeClr val="phClr"/>
          </a:solidFill>
          <a:prstDash val="solid"/>
        </a:ln>
        <a:ln w="12700">
          <a:solidFill>
            <a:schemeClr val="phClr"/>
          </a:solidFill>
          <a:prstDash val="solid"/>
        </a:ln>
        <a:ln w="28100">
          <a:solidFill>
            <a:schemeClr val="phClr"/>
          </a:solidFill>
          <a:prstDash val="solid"/>
        </a:ln>
      </a:lnStyleLst>
      <a:effectStyleLst>
        <a:effectStyle>
          <a:effectLst>
            <a:outerShdw blurRad="39000" dist="25400" dir="9000000">
              <a:srgbClr val="1A0000">
                <a:alpha val="35000"/>
              </a:srgbClr>
            </a:outerShdw>
          </a:effectLst>
        </a:effectStyle>
        <a:effectStyle>
          <a:effectLst>
            <a:outerShdw blurRad="39000" dist="25400" dir="9000000">
              <a:srgbClr val="1A0000">
                <a:alpha val="40000"/>
              </a:srgbClr>
            </a:outerShdw>
          </a:effectLst>
        </a:effectStyle>
        <a:effectStyle>
          <a:effectLst>
            <a:outerShdw blurRad="39000" dist="25400" dir="9000000">
              <a:srgbClr val="000000">
                <a:alpha val="40000"/>
              </a:srgbClr>
            </a:outerShdw>
          </a:effectLst>
          <a:scene3d>
            <a:camera prst="perspectiveFront">
              <a:rot lat="0" lon="0" rev="0"/>
            </a:camera>
            <a:lightRig rig="brightRoom" dir="tr">
              <a:rot lat="0" lon="0" rev="3540000"/>
            </a:lightRig>
          </a:scene3d>
          <a:sp3d prstMaterial="matte">
            <a:bevelT w="190500" h="44450" prst="cross"/>
          </a:sp3d>
        </a:effectStyle>
      </a:effectStyleLst>
      <a:bgFillStyleLst>
        <a:solidFill>
          <a:schemeClr val="phClr">
            <a:tint val="100000"/>
          </a:schemeClr>
        </a:solidFill>
        <a:gradFill flip="none" rotWithShape="1">
          <a:gsLst>
            <a:gs pos="0">
              <a:schemeClr val="phClr">
                <a:tint val="85000"/>
                <a:satMod val="275000"/>
              </a:schemeClr>
            </a:gs>
            <a:gs pos="3000">
              <a:schemeClr val="phClr">
                <a:tint val="87000"/>
                <a:satMod val="275000"/>
              </a:schemeClr>
            </a:gs>
            <a:gs pos="10000">
              <a:schemeClr val="phClr">
                <a:tint val="90000"/>
                <a:satMod val="275000"/>
              </a:schemeClr>
            </a:gs>
            <a:gs pos="70000">
              <a:schemeClr val="phClr">
                <a:shade val="38000"/>
                <a:satMod val="275000"/>
              </a:schemeClr>
            </a:gs>
            <a:gs pos="90000">
              <a:schemeClr val="phClr">
                <a:shade val="25000"/>
                <a:satMod val="300000"/>
              </a:schemeClr>
            </a:gs>
            <a:gs pos="100000">
              <a:schemeClr val="phClr">
                <a:shade val="22000"/>
                <a:satMod val="300000"/>
              </a:schemeClr>
            </a:gs>
          </a:gsLst>
          <a:path path="circle">
            <a:fillToRect l="60000" t="-3300" b="200000"/>
          </a:path>
          <a:tileRect/>
        </a:gradFill>
        <a:gradFill rotWithShape="1">
          <a:gsLst>
            <a:gs pos="0">
              <a:schemeClr val="phClr">
                <a:tint val="57000"/>
                <a:satMod val="400000"/>
              </a:schemeClr>
            </a:gs>
            <a:gs pos="100000">
              <a:schemeClr val="phClr">
                <a:tint val="87000"/>
                <a:shade val="40000"/>
                <a:satMod val="5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Презентация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Тема1</Template>
  <TotalTime>576</TotalTime>
  <Words>144</Words>
  <Application>Microsoft Office PowerPoint</Application>
  <PresentationFormat>Экран (4:3)</PresentationFormat>
  <Paragraphs>37</Paragraphs>
  <Slides>33</Slides>
  <Notes>0</Notes>
  <HiddenSlides>0</HiddenSlides>
  <MMClips>6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33</vt:i4>
      </vt:variant>
    </vt:vector>
  </HeadingPairs>
  <TitlesOfParts>
    <vt:vector size="42" baseType="lpstr">
      <vt:lpstr>Arial</vt:lpstr>
      <vt:lpstr>Calibri</vt:lpstr>
      <vt:lpstr>Calibri Light</vt:lpstr>
      <vt:lpstr>Cambria</vt:lpstr>
      <vt:lpstr>Candara</vt:lpstr>
      <vt:lpstr>Century Gothic</vt:lpstr>
      <vt:lpstr>Wingdings 2</vt:lpstr>
      <vt:lpstr>Тема1</vt:lpstr>
      <vt:lpstr>Презентация1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Н. А. Некрасов</vt:lpstr>
      <vt:lpstr>Презентация PowerPoint</vt:lpstr>
      <vt:lpstr>Презентация PowerPoint</vt:lpstr>
      <vt:lpstr>Н. А. Некрасов</vt:lpstr>
      <vt:lpstr>Н. А. Некрасов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 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Лена</cp:lastModifiedBy>
  <cp:revision>59</cp:revision>
  <dcterms:created xsi:type="dcterms:W3CDTF">2013-01-31T07:19:23Z</dcterms:created>
  <dcterms:modified xsi:type="dcterms:W3CDTF">2016-12-05T05:13:00Z</dcterms:modified>
</cp:coreProperties>
</file>